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  <Default Extension="ogv" ContentType="video/ogg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presProps" Target="presProps.xml"/>
  <Relationship Id="rId5" Type="http://schemas.openxmlformats.org/officeDocument/2006/relationships/viewProps" Target="viewProps.xml"/>
  <Relationship Id="rId6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55880969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f827a201e6a4e2ebc0b08d3b85e422.png"/>
  <Relationship Id="rId3" Type="http://schemas.openxmlformats.org/officeDocument/2006/relationships/image" Target="../media/phppowerpoint_logo3.gif"/>
  <Relationship Id="rId4" Type="http://schemas.openxmlformats.org/officeDocument/2006/relationships/image" Target="../media/8ff32e436e8adee5fd176d1f524567744.jpg"/>
  <Relationship Id="rId5" Type="http://schemas.openxmlformats.org/officeDocument/2006/relationships/video" Target="../media/sintel_trailer-480p5.ogv"/>
  <Relationship Id="rId6" Type="http://schemas.microsoft.com/office/2007/relationships/media" Target="../media/sintel_trailer-480p5.ogv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95250" y="95250"/>
          <a:ext cx="2495550" cy="3714750"/>
          <a:chOff x="95250" y="95250"/>
          <a:chExt cx="2495550" cy="3714750"/>
        </a:xfrm>
      </p:grpSpPr>
      <p:pic>
        <p:nvPicPr>
          <p:cNvPr id="1" name="Sample image" descr="Sample 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95250"/>
            <a:ext cx="2400300" cy="342900"/>
          </a:xfrm>
          <a:prstGeom prst="rect">
            <a:avLst/>
          </a:prstGeom>
        </p:spPr>
      </p:pic>
      <p:pic>
        <p:nvPicPr>
          <p:cNvPr id="2" name="PHPPresentation logo" descr="PHPPresentation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952500"/>
            <a:ext cx="2352675" cy="342900"/>
          </a:xfrm>
          <a:prstGeom prst="rect">
            <a:avLst/>
          </a:prstGeom>
        </p:spPr>
      </p:pic>
      <p:pic>
        <p:nvPicPr>
          <p:cNvPr id="3" name="PHPPresentation logo" descr="PHPPresentation 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1905000"/>
            <a:ext cx="342900" cy="342900"/>
          </a:xfrm>
          <a:prstGeom prst="rect">
            <a:avLst/>
          </a:prstGeom>
        </p:spPr>
      </p:pic>
      <p:pic>
        <p:nvPicPr>
          <p:cNvPr id="4" name="Video" descr="Video"/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0" y="2857500"/>
            <a:ext cx="857250" cy="8572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57">
  <a:themeElements>
    <a:clrScheme name="Theme5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7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1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2025-12-27T19:44:56Z</dcterms:created>
  <dcterms:modified xsi:type="dcterms:W3CDTF">2025-12-27T19:44:56Z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