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880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3810000"/>
          <a:ext cx="5810250" cy="5715000"/>
          <a:chOff x="95250" y="3810000"/>
          <a:chExt cx="5810250" cy="5715000"/>
        </a:xfrm>
      </p:grpSpPr>
      <p:sp>
        <p:nvSpPr>
          <p:cNvPr id="1" name=""/>
          <p:cNvSpPr txBox="1"/>
          <p:nvPr/>
        </p:nvSpPr>
        <p:spPr>
          <a:xfrm>
            <a:off x="95250" y="3810000"/>
            <a:ext cx="5715000" cy="190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Introduction to]]></a:t>
            </a:r>
            <a:br/>
            <a:r>
              <a:rPr lang="en-US" b="1" sz="6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476250"/>
          <a:ext cx="8953500" cy="6953250"/>
          <a:chOff x="95250" y="476250"/>
          <a:chExt cx="8953500" cy="6953250"/>
        </a:xfrm>
      </p:grpSpPr>
      <p:sp>
        <p:nvSpPr>
          <p:cNvPr id="1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2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A class library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ritten in PHP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476250"/>
          <a:ext cx="8953500" cy="6953250"/>
          <a:chOff x="95250" y="476250"/>
          <a:chExt cx="8953500" cy="6953250"/>
        </a:xfrm>
      </p:grpSpPr>
      <p:sp>
        <p:nvSpPr>
          <p:cNvPr id="1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2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Generate slide decks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epresent business data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how a family slide show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...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Export these to different formats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HPPresentation 2007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rialized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476250"/>
          <a:ext cx="8953500" cy="6953250"/>
          <a:chOff x="95250" y="476250"/>
          <a:chExt cx="8953500" cy="6953250"/>
        </a:xfrm>
      </p:grpSpPr>
      <p:sp>
        <p:nvSpPr>
          <p:cNvPr id="1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2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heck the project site on GitHub:]]></a:t>
            </a:r>
            <a:br/>
            <a:r>
              <a:rPr lang="en-US" sz="3200" spc="0" u="none">
                <a:solidFill>
                  <a:srgbClr val="000000">
                    <a:alpha val="100.00%"/>
                  </a:srgbClr>
                </a:solidFill>
                <a:latin typeface="Calibri"/>
                <a:hlinkClick r:id="rId2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2025-12-27T19:44:45Z</dcterms:created>
  <dcterms:modified xsi:type="dcterms:W3CDTF">2025-12-27T19:44:45Z</dcterms:modified>
  <dc:title>Sample 02 Title</dc:title>
  <dc:description>Sample 02 Description</dc:description>
  <dc:subject>Sample 02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